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BACD"/>
    <a:srgbClr val="C80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8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53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01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85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58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45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5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64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9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53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67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7D033-8539-43CF-9920-2491382C6E1E}" type="datetimeFigureOut">
              <a:rPr lang="cs-CZ" smtClean="0"/>
              <a:t>16.03.2025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ECD6B-634C-4DFF-AF11-F64C7CB93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28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63" y="128806"/>
            <a:ext cx="4445809" cy="614499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4937" y="889000"/>
            <a:ext cx="9144000" cy="3081337"/>
          </a:xfrm>
        </p:spPr>
        <p:txBody>
          <a:bodyPr>
            <a:normAutofit fontScale="90000"/>
          </a:bodyPr>
          <a:lstStyle/>
          <a:p>
            <a:r>
              <a:rPr lang="cs-CZ" sz="9800" dirty="0" smtClean="0">
                <a:solidFill>
                  <a:srgbClr val="92D050"/>
                </a:solidFill>
                <a:latin typeface="Footlight MT Light" panose="0204060206030A020304" pitchFamily="18" charset="0"/>
              </a:rPr>
              <a:t>Jedlička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dirty="0" smtClean="0">
                <a:latin typeface="Arial Black" panose="020B0A04020102020204" pitchFamily="34" charset="0"/>
              </a:rPr>
              <a:t>Tradiční průvod děvčat symbolizující příchod jara a ukončení zimy</a:t>
            </a:r>
            <a:br>
              <a:rPr lang="cs-CZ" sz="3200" dirty="0" smtClean="0">
                <a:latin typeface="Arial Black" panose="020B0A04020102020204" pitchFamily="34" charset="0"/>
              </a:rPr>
            </a:br>
            <a:r>
              <a:rPr lang="cs-CZ" sz="3200" dirty="0" smtClean="0">
                <a:latin typeface="Arial Black" panose="020B0A04020102020204" pitchFamily="34" charset="0"/>
              </a:rPr>
              <a:t>se bude konat </a:t>
            </a:r>
            <a:br>
              <a:rPr lang="cs-CZ" sz="3200" dirty="0" smtClean="0">
                <a:latin typeface="Arial Black" panose="020B0A04020102020204" pitchFamily="34" charset="0"/>
              </a:rPr>
            </a:b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v neděli 6.4.2025</a:t>
            </a:r>
            <a:br>
              <a:rPr lang="cs-CZ" sz="3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Zahájení a sraz děvčat u bývalé hasičky v 8:00 hod.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4775" y="4216400"/>
            <a:ext cx="9144000" cy="3441700"/>
          </a:xfrm>
        </p:spPr>
        <p:txBody>
          <a:bodyPr>
            <a:noAutofit/>
          </a:bodyPr>
          <a:lstStyle/>
          <a:p>
            <a:r>
              <a:rPr lang="cs-CZ" sz="2500" dirty="0" smtClean="0">
                <a:latin typeface="Arial Black" panose="020B0A04020102020204" pitchFamily="34" charset="0"/>
              </a:rPr>
              <a:t>Zveme všechna děvčata ( věk do ukončení ZŠ)</a:t>
            </a:r>
          </a:p>
          <a:p>
            <a:r>
              <a:rPr lang="cs-CZ" sz="2500" dirty="0" smtClean="0">
                <a:latin typeface="Arial Black" panose="020B0A04020102020204" pitchFamily="34" charset="0"/>
              </a:rPr>
              <a:t>Těšíme se na setkání u Vašich vrat</a:t>
            </a:r>
          </a:p>
          <a:p>
            <a:r>
              <a:rPr lang="cs-CZ" sz="2500" kern="100" dirty="0" smtClean="0">
                <a:effectLst/>
                <a:latin typeface="Arial Black" panose="020B0A0402010202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„Jedličku“ ( ozdobená panenka na větvičce jehličnanu) a košíček či tašku na výslužku s sebou</a:t>
            </a:r>
            <a:endParaRPr lang="cs-CZ" sz="2500" dirty="0">
              <a:latin typeface="Arial Black" panose="020B0A04020102020204" pitchFamily="34" charset="0"/>
            </a:endParaRPr>
          </a:p>
        </p:txBody>
      </p:sp>
      <p:pic>
        <p:nvPicPr>
          <p:cNvPr id="1042" name="Picture 18" descr="Пин на доске K - KYTIČKY KRESLEN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212" y="7791449"/>
            <a:ext cx="1847850" cy="224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3046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35</Words>
  <Application>Microsoft Office PowerPoint</Application>
  <PresentationFormat>Širokoúhlá obrazovka</PresentationFormat>
  <Paragraphs>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9" baseType="lpstr">
      <vt:lpstr>SimSun</vt:lpstr>
      <vt:lpstr>Arial</vt:lpstr>
      <vt:lpstr>Arial Black</vt:lpstr>
      <vt:lpstr>Calibri</vt:lpstr>
      <vt:lpstr>Calibri Light</vt:lpstr>
      <vt:lpstr>Footlight MT Light</vt:lpstr>
      <vt:lpstr>Lucida Sans</vt:lpstr>
      <vt:lpstr>Motiv Office</vt:lpstr>
      <vt:lpstr>Jedlička Tradiční průvod děvčat symbolizující příchod jara a ukončení zimy se bude konat  v neděli 6.4.2025 Zahájení a sraz děvčat u bývalé hasičky v 8:00 hod.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Jedlička Tradiční průvod děvčat symbolizující příchod jara a ukončení zimy se bude konat  v neděli 26.3.2023 Zahájení a sraz děvčat u bývalé hasičky v 8:00 hod.</dc:title>
  <dc:creator>Anna</dc:creator>
  <cp:lastModifiedBy>Anna</cp:lastModifiedBy>
  <cp:revision>6</cp:revision>
  <cp:lastPrinted>2023-03-16T17:25:10Z</cp:lastPrinted>
  <dcterms:created xsi:type="dcterms:W3CDTF">2023-03-16T16:56:45Z</dcterms:created>
  <dcterms:modified xsi:type="dcterms:W3CDTF">2025-03-16T12:50:42Z</dcterms:modified>
</cp:coreProperties>
</file>